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4"/>
  </p:notesMasterIdLst>
  <p:handoutMasterIdLst>
    <p:handoutMasterId r:id="rId5"/>
  </p:handoutMasterIdLst>
  <p:sldIdLst>
    <p:sldId id="331" r:id="rId3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1" autoAdjust="0"/>
    <p:restoredTop sz="89587" autoAdjust="0"/>
  </p:normalViewPr>
  <p:slideViewPr>
    <p:cSldViewPr snapToGrid="0" showGuides="1">
      <p:cViewPr varScale="1">
        <p:scale>
          <a:sx n="67" d="100"/>
          <a:sy n="67" d="100"/>
        </p:scale>
        <p:origin x="780" y="60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241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47" cy="498215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344" y="0"/>
            <a:ext cx="2946347" cy="498215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>
              <a:defRPr sz="1200"/>
            </a:lvl1pPr>
          </a:lstStyle>
          <a:p>
            <a:fld id="{41658A34-83F4-4B2E-BC5A-DE51EE8822F9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1602"/>
            <a:ext cx="2946347" cy="498214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344" y="9431602"/>
            <a:ext cx="2946347" cy="498214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>
              <a:defRPr sz="1200"/>
            </a:lvl1pPr>
          </a:lstStyle>
          <a:p>
            <a:fld id="{B78FE58C-C1A6-4C4C-90C2-B7F5B0504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605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47" cy="498215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4" y="0"/>
            <a:ext cx="2946347" cy="498215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>
              <a:defRPr sz="1200"/>
            </a:lvl1pPr>
          </a:lstStyle>
          <a:p>
            <a:fld id="{7F2E1917-0BAF-4687-978A-82FFF05559C3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2" rIns="91423" bIns="457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78723"/>
            <a:ext cx="5439410" cy="3909864"/>
          </a:xfrm>
          <a:prstGeom prst="rect">
            <a:avLst/>
          </a:prstGeom>
        </p:spPr>
        <p:txBody>
          <a:bodyPr vert="horz" lIns="91423" tIns="45712" rIns="91423" bIns="4571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1602"/>
            <a:ext cx="2946347" cy="498214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4" y="9431602"/>
            <a:ext cx="2946347" cy="498214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>
              <a:defRPr sz="1200"/>
            </a:lvl1pPr>
          </a:lstStyle>
          <a:p>
            <a:fld id="{810E1E9A-E921-4174-A0FC-51868D7AC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6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JW – Jesus as a servant leader, a leader</a:t>
            </a:r>
            <a:r>
              <a:rPr lang="en-GB" baseline="0" dirty="0" smtClean="0"/>
              <a:t> of leader – the other disciples watching on and learning	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0280DF-AF3E-4D95-AC54-D3CD5DD85366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01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70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62100" y="1825625"/>
            <a:ext cx="9791700" cy="43513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88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62100" y="365125"/>
            <a:ext cx="70104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830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888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9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1658" y="4589463"/>
            <a:ext cx="10105791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1658" y="1709738"/>
            <a:ext cx="10105791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68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5325" y="1825625"/>
            <a:ext cx="47548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69700" y="1825625"/>
            <a:ext cx="47548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98920" y="2193925"/>
            <a:ext cx="47548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98920" y="1489075"/>
            <a:ext cx="4754880" cy="64135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62100" y="2193925"/>
            <a:ext cx="47548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2100" y="1489075"/>
            <a:ext cx="4754880" cy="64135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100" y="274638"/>
            <a:ext cx="90233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66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14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8905" y="987425"/>
            <a:ext cx="567648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1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359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62100" y="6356350"/>
            <a:ext cx="255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AB7D7-3608-4730-B2E2-670834DF882C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2100" y="1825625"/>
            <a:ext cx="9791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36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81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1464" userDrawn="1">
          <p15:clr>
            <a:srgbClr val="F26B43"/>
          </p15:clr>
        </p15:guide>
        <p15:guide id="3" pos="7152" userDrawn="1">
          <p15:clr>
            <a:srgbClr val="F26B43"/>
          </p15:clr>
        </p15:guide>
        <p15:guide id="4" pos="984" userDrawn="1">
          <p15:clr>
            <a:srgbClr val="F26B43"/>
          </p15:clr>
        </p15:guide>
        <p15:guide id="5" orient="horz" pos="38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98140" y="3730681"/>
            <a:ext cx="5343062" cy="492443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600" dirty="0" smtClean="0">
                <a:solidFill>
                  <a:prstClr val="black"/>
                </a:solidFill>
              </a:rPr>
              <a:t>We work best when we work together</a:t>
            </a:r>
            <a:endParaRPr lang="en-GB" sz="2600" dirty="0">
              <a:solidFill>
                <a:prstClr val="black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692" y="5780427"/>
            <a:ext cx="11912616" cy="90228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9984" y="1696070"/>
            <a:ext cx="3702360" cy="492443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600" dirty="0" smtClean="0">
                <a:solidFill>
                  <a:prstClr val="black"/>
                </a:solidFill>
              </a:rPr>
              <a:t>One school serving all</a:t>
            </a:r>
            <a:endParaRPr lang="en-GB" sz="2600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43688" y="4107640"/>
            <a:ext cx="5160186" cy="1292662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600" dirty="0" smtClean="0">
                <a:solidFill>
                  <a:prstClr val="black"/>
                </a:solidFill>
              </a:rPr>
              <a:t>A learning community dedicated to building respectful and responsible citizens and empowering all learners</a:t>
            </a:r>
            <a:endParaRPr lang="en-GB" sz="26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43688" y="329875"/>
            <a:ext cx="5160186" cy="1292662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600" dirty="0" smtClean="0">
                <a:solidFill>
                  <a:prstClr val="black"/>
                </a:solidFill>
              </a:rPr>
              <a:t>A community of lifelong learners, responsible global citizens, and champions of our own success</a:t>
            </a:r>
            <a:endParaRPr lang="en-GB" sz="2600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36448" y="3083146"/>
            <a:ext cx="3746092" cy="492443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600" dirty="0" smtClean="0">
                <a:solidFill>
                  <a:prstClr val="black"/>
                </a:solidFill>
              </a:rPr>
              <a:t>Hand in hand we learn</a:t>
            </a:r>
            <a:endParaRPr lang="en-GB" sz="2600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8140" y="2665821"/>
            <a:ext cx="4786049" cy="492443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600" dirty="0" smtClean="0">
                <a:solidFill>
                  <a:prstClr val="black"/>
                </a:solidFill>
              </a:rPr>
              <a:t>Together we make the difference</a:t>
            </a:r>
            <a:endParaRPr lang="en-GB" sz="2600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8140" y="326210"/>
            <a:ext cx="4786049" cy="892552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600" dirty="0" smtClean="0">
                <a:solidFill>
                  <a:prstClr val="black"/>
                </a:solidFill>
              </a:rPr>
              <a:t>A building with four walls and tomorrow inside</a:t>
            </a:r>
            <a:endParaRPr lang="en-GB" sz="2600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8140" y="4847879"/>
            <a:ext cx="5493870" cy="892552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600" dirty="0" smtClean="0">
                <a:solidFill>
                  <a:prstClr val="black"/>
                </a:solidFill>
              </a:rPr>
              <a:t>Love and encourage one another working to be the best that we can be</a:t>
            </a:r>
            <a:endParaRPr lang="en-GB" sz="2600" dirty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50734" y="2154588"/>
            <a:ext cx="3746093" cy="492443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600" dirty="0" smtClean="0">
                <a:solidFill>
                  <a:prstClr val="black"/>
                </a:solidFill>
              </a:rPr>
              <a:t>Let your light shine</a:t>
            </a:r>
            <a:endParaRPr lang="en-GB" sz="2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656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oud skipper design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Cloud skipper design template" id="{30DBBF30-EDA2-4408-9702-3B0A8AED6F12}" vid="{0F128B79-39D4-4007-9EC6-E245A2CC91E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A1AFEDE-5CAF-4D05-AC35-0F55C5366E1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Cloud skipper design slides</Template>
  <TotalTime>0</TotalTime>
  <Words>98</Words>
  <Application>Microsoft Office PowerPoint</Application>
  <PresentationFormat>Widescreen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Cloud skipper design template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2016-04-15T11:19:30Z</dcterms:created>
  <dcterms:modified xsi:type="dcterms:W3CDTF">2018-10-08T09:26:25Z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TC034605089991</vt:lpwstr>
  </property>
</Properties>
</file>