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997-59F7-447B-A3A3-D64DBC56E02A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B861-8404-4BEE-8240-7A3A3BCEC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16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997-59F7-447B-A3A3-D64DBC56E02A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B861-8404-4BEE-8240-7A3A3BCEC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55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997-59F7-447B-A3A3-D64DBC56E02A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B861-8404-4BEE-8240-7A3A3BCEC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90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997-59F7-447B-A3A3-D64DBC56E02A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B861-8404-4BEE-8240-7A3A3BCEC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65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997-59F7-447B-A3A3-D64DBC56E02A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B861-8404-4BEE-8240-7A3A3BCEC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769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997-59F7-447B-A3A3-D64DBC56E02A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B861-8404-4BEE-8240-7A3A3BCEC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2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997-59F7-447B-A3A3-D64DBC56E02A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B861-8404-4BEE-8240-7A3A3BCEC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5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997-59F7-447B-A3A3-D64DBC56E02A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B861-8404-4BEE-8240-7A3A3BCEC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144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997-59F7-447B-A3A3-D64DBC56E02A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B861-8404-4BEE-8240-7A3A3BCEC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710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997-59F7-447B-A3A3-D64DBC56E02A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B861-8404-4BEE-8240-7A3A3BCEC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42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997-59F7-447B-A3A3-D64DBC56E02A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B861-8404-4BEE-8240-7A3A3BCEC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27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F6997-59F7-447B-A3A3-D64DBC56E02A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4B861-8404-4BEE-8240-7A3A3BCEC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54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3232864" y="2093086"/>
            <a:ext cx="3425779" cy="1352282"/>
          </a:xfrm>
          <a:prstGeom prst="cloudCallout">
            <a:avLst>
              <a:gd name="adj1" fmla="val 43905"/>
              <a:gd name="adj2" fmla="val 6673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What difference do we make?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1620590" y="3936645"/>
            <a:ext cx="2964286" cy="1375891"/>
          </a:xfrm>
          <a:prstGeom prst="cloudCallout">
            <a:avLst>
              <a:gd name="adj1" fmla="val 49922"/>
              <a:gd name="adj2" fmla="val 7065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What matters most to us?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323045" y="702973"/>
            <a:ext cx="3271233" cy="1390918"/>
          </a:xfrm>
          <a:prstGeom prst="cloudCallout">
            <a:avLst>
              <a:gd name="adj1" fmla="val -42185"/>
              <a:gd name="adj2" fmla="val 7720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What is our core purpose?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8731877" y="217332"/>
            <a:ext cx="3037268" cy="1405943"/>
          </a:xfrm>
          <a:prstGeom prst="cloudCallout">
            <a:avLst>
              <a:gd name="adj1" fmla="val 47285"/>
              <a:gd name="adj2" fmla="val 7537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What sets us apart?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5360023" y="3926045"/>
            <a:ext cx="2597239" cy="1337254"/>
          </a:xfrm>
          <a:prstGeom prst="cloudCallout">
            <a:avLst>
              <a:gd name="adj1" fmla="val -42185"/>
              <a:gd name="adj2" fmla="val 7720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Why are we here?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8240867" y="3843272"/>
            <a:ext cx="3721994" cy="2014468"/>
          </a:xfrm>
          <a:prstGeom prst="cloudCallout">
            <a:avLst>
              <a:gd name="adj1" fmla="val 48819"/>
              <a:gd name="adj2" fmla="val 6378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What are our special attributes and greatest strengths?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7356520" y="2028960"/>
            <a:ext cx="3241181" cy="1356574"/>
          </a:xfrm>
          <a:prstGeom prst="cloudCallout">
            <a:avLst>
              <a:gd name="adj1" fmla="val 58345"/>
              <a:gd name="adj2" fmla="val 5537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Where are we going?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1" name="Cloud Callout 10"/>
          <p:cNvSpPr/>
          <p:nvPr/>
        </p:nvSpPr>
        <p:spPr>
          <a:xfrm>
            <a:off x="375098" y="2769227"/>
            <a:ext cx="2331075" cy="1107582"/>
          </a:xfrm>
          <a:prstGeom prst="cloudCallout">
            <a:avLst>
              <a:gd name="adj1" fmla="val -42185"/>
              <a:gd name="adj2" fmla="val 7720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Who are we?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4005331" y="123693"/>
            <a:ext cx="3618963" cy="1751526"/>
          </a:xfrm>
          <a:prstGeom prst="cloudCallout">
            <a:avLst>
              <a:gd name="adj1" fmla="val -33288"/>
              <a:gd name="adj2" fmla="val -11985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Dream Big!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8034" y="5743977"/>
            <a:ext cx="413411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As for me and my house we will serve the Lord (Joshua 24.15)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91837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64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Weir</dc:creator>
  <cp:lastModifiedBy>Caroline Weir</cp:lastModifiedBy>
  <cp:revision>2</cp:revision>
  <dcterms:created xsi:type="dcterms:W3CDTF">2018-10-08T13:58:40Z</dcterms:created>
  <dcterms:modified xsi:type="dcterms:W3CDTF">2018-10-08T14:03:14Z</dcterms:modified>
</cp:coreProperties>
</file>