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57" r:id="rId5"/>
    <p:sldId id="256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71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9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599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76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32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0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905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2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072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3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EA1B3-B848-45C8-B861-D10AF85A28EB}" type="datetimeFigureOut">
              <a:rPr lang="en-GB" smtClean="0"/>
              <a:t>26/06/2017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190ED-7E0C-4220-9A2E-8C2A59211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40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30423"/>
            <a:ext cx="4394782" cy="5146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24" y="368808"/>
            <a:ext cx="4721352" cy="612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052736"/>
            <a:ext cx="8784976" cy="1143000"/>
          </a:xfrm>
        </p:spPr>
        <p:txBody>
          <a:bodyPr>
            <a:noAutofit/>
          </a:bodyPr>
          <a:lstStyle/>
          <a:p>
            <a:r>
              <a:rPr lang="en-GB" sz="4200" b="1" dirty="0" smtClean="0">
                <a:solidFill>
                  <a:srgbClr val="241DAD"/>
                </a:solidFill>
              </a:rPr>
              <a:t>Are you brave enough to hand control of </a:t>
            </a:r>
            <a:r>
              <a:rPr lang="en-GB" sz="4200" b="1" i="1" dirty="0" smtClean="0">
                <a:solidFill>
                  <a:srgbClr val="241DAD"/>
                </a:solidFill>
              </a:rPr>
              <a:t>their</a:t>
            </a:r>
            <a:r>
              <a:rPr lang="en-GB" sz="4200" b="1" dirty="0" smtClean="0">
                <a:solidFill>
                  <a:srgbClr val="241DAD"/>
                </a:solidFill>
              </a:rPr>
              <a:t> school to the children?</a:t>
            </a:r>
            <a:endParaRPr lang="en-GB" sz="4200" b="1" dirty="0">
              <a:solidFill>
                <a:srgbClr val="241DAD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52936"/>
            <a:ext cx="2536658" cy="329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9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94047"/>
            <a:ext cx="4912423" cy="6947711"/>
          </a:xfrm>
        </p:spPr>
      </p:pic>
      <p:sp>
        <p:nvSpPr>
          <p:cNvPr id="5" name="Rectangle 4"/>
          <p:cNvSpPr/>
          <p:nvPr/>
        </p:nvSpPr>
        <p:spPr>
          <a:xfrm rot="970080">
            <a:off x="490480" y="4295431"/>
            <a:ext cx="1699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CARE</a:t>
            </a:r>
            <a:endParaRPr lang="en-US" sz="5400" b="1" cap="none" spc="0" dirty="0">
              <a:ln w="17780" cmpd="sng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0263983">
            <a:off x="5866907" y="3083279"/>
            <a:ext cx="29011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HONESTY</a:t>
            </a:r>
            <a:endParaRPr lang="en-US" sz="5400" b="1" cap="none" spc="0" dirty="0">
              <a:ln w="17780" cmpd="sng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 rot="20647865">
            <a:off x="175939" y="1476940"/>
            <a:ext cx="3018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EQUALITY</a:t>
            </a:r>
            <a:endParaRPr lang="en-US" sz="5400" b="1" cap="none" spc="0" dirty="0">
              <a:ln w="17780" cmpd="sng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 rot="1322216">
            <a:off x="6228184" y="5373216"/>
            <a:ext cx="26430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RESPECT</a:t>
            </a:r>
            <a:endParaRPr lang="en-US" sz="5400" b="1" cap="none" spc="0" dirty="0">
              <a:ln w="17780" cmpd="sng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 rot="793536">
            <a:off x="4182054" y="535672"/>
            <a:ext cx="4789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chemeClr val="bg1">
                      <a:lumMod val="95000"/>
                    </a:schemeClr>
                  </a:solidFill>
                  <a:prstDash val="solid"/>
                  <a:miter lim="800000"/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RESPONSIBILITY</a:t>
            </a:r>
            <a:endParaRPr lang="en-US" sz="5400" b="1" cap="none" spc="0" dirty="0">
              <a:ln w="17780" cmpd="sng">
                <a:solidFill>
                  <a:schemeClr val="bg1">
                    <a:lumMod val="95000"/>
                  </a:schemeClr>
                </a:solidFill>
                <a:prstDash val="solid"/>
                <a:miter lim="800000"/>
              </a:ln>
              <a:solidFill>
                <a:schemeClr val="bg1">
                  <a:lumMod val="9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3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80528" y="-171400"/>
            <a:ext cx="9756576" cy="7317432"/>
          </a:xfrm>
        </p:spPr>
      </p:pic>
    </p:spTree>
    <p:extLst>
      <p:ext uri="{BB962C8B-B14F-4D97-AF65-F5344CB8AC3E}">
        <p14:creationId xmlns:p14="http://schemas.microsoft.com/office/powerpoint/2010/main" val="15876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19</Words>
  <Application>Microsoft Office PowerPoint</Application>
  <PresentationFormat>On-screen Show (4:3)</PresentationFormat>
  <Paragraphs>6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Are you brave enough to hand control of their school to the children?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Wild.L</dc:creator>
  <cp:lastModifiedBy>Wild.L</cp:lastModifiedBy>
  <cp:revision>7</cp:revision>
  <dcterms:created xsi:type="dcterms:W3CDTF">2017-06-21T14:16:18Z</dcterms:created>
  <dcterms:modified xsi:type="dcterms:W3CDTF">2017-06-26T12:37:26Z</dcterms:modified>
</cp:coreProperties>
</file>