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6913" y="2358322"/>
            <a:ext cx="9144000" cy="997395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– morning session</a:t>
            </a:r>
            <a:endParaRPr lang="en-US" sz="6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3039"/>
            <a:ext cx="10806087" cy="133439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in Schools Conference</a:t>
            </a:r>
            <a:endParaRPr lang="en-US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74" y="5957621"/>
            <a:ext cx="2663851" cy="6593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116" y="5836392"/>
            <a:ext cx="637504" cy="901760"/>
          </a:xfrm>
          <a:prstGeom prst="rect">
            <a:avLst/>
          </a:prstGeom>
          <a:ln w="6350"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9174389" y="6110300"/>
            <a:ext cx="2295727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r"/>
            <a:r>
              <a:rPr lang="en-GB" sz="1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Diocese of Newcastle</a:t>
            </a:r>
            <a:endParaRPr lang="en-GB" sz="17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444059"/>
            <a:ext cx="1060268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5</a:t>
            </a:r>
            <a:r>
              <a:rPr lang="en-GB" sz="3200" baseline="30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2017 – Marriot Hotel Metro Centre</a:t>
            </a:r>
            <a:endParaRPr lang="en-GB" sz="3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3229" y="3685205"/>
            <a:ext cx="772885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Joyce McCarty</a:t>
            </a:r>
            <a:endParaRPr lang="en-US" sz="3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Leader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Newcastle City Council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Cloud skipper design template</vt:lpstr>
      <vt:lpstr>Mental Health in Schools Conference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2016-04-15T11:19:30Z</dcterms:created>
  <dcterms:modified xsi:type="dcterms:W3CDTF">2017-06-29T09:12:37Z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