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57" r:id="rId2"/>
    <p:sldId id="258" r:id="rId3"/>
    <p:sldId id="256" r:id="rId4"/>
  </p:sldIdLst>
  <p:sldSz cx="9144000" cy="6858000" type="screen4x3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150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50C5E4-A8BD-6C44-8AFD-B7E94F70EAF1}" type="datetimeFigureOut">
              <a:rPr lang="en-US" smtClean="0"/>
              <a:t>6/30/2017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3AB1CC-653C-B74C-9F73-EE01F2C5C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815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9277DCD-F447-4242-A6DD-ADBE1B63EDE1}" type="slidenum">
              <a:rPr lang="en-US" sz="1200"/>
              <a:pPr eaLnBrk="1" hangingPunct="1"/>
              <a:t>1</a:t>
            </a:fld>
            <a:endParaRPr lang="en-US" sz="1200"/>
          </a:p>
        </p:txBody>
      </p:sp>
      <p:sp>
        <p:nvSpPr>
          <p:cNvPr id="20483" name="Text Box 1"/>
          <p:cNvSpPr txBox="1">
            <a:spLocks noChangeArrowheads="1"/>
          </p:cNvSpPr>
          <p:nvPr/>
        </p:nvSpPr>
        <p:spPr bwMode="auto">
          <a:xfrm>
            <a:off x="2124770" y="755079"/>
            <a:ext cx="2551298" cy="37236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4829" tIns="47414" rIns="94829" bIns="47414" anchor="ctr"/>
          <a:lstStyle>
            <a:lvl1pPr defTabSz="4667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667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667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667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667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667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667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667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667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pt-BR" sz="2500">
              <a:solidFill>
                <a:schemeClr val="bg1"/>
              </a:solidFill>
              <a:cs typeface="Times New Roman" charset="0"/>
            </a:endParaRPr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body"/>
          </p:nvPr>
        </p:nvSpPr>
        <p:spPr>
          <a:xfrm>
            <a:off x="679927" y="4716661"/>
            <a:ext cx="5429967" cy="4468416"/>
          </a:xfrm>
          <a:noFill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lIns="0" tIns="0" rIns="0" bIns="0" anchor="ctr"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844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21107-4A34-C746-97C4-A67EE9EF78AC}" type="datetimeFigureOut">
              <a:rPr lang="en-US" smtClean="0"/>
              <a:t>6/30/2017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BA7D4-32BF-F14B-A3E2-9C68174EB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685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21107-4A34-C746-97C4-A67EE9EF78AC}" type="datetimeFigureOut">
              <a:rPr lang="en-US" smtClean="0"/>
              <a:t>6/30/2017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BA7D4-32BF-F14B-A3E2-9C68174EB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25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21107-4A34-C746-97C4-A67EE9EF78AC}" type="datetimeFigureOut">
              <a:rPr lang="en-US" smtClean="0"/>
              <a:t>6/30/2017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BA7D4-32BF-F14B-A3E2-9C68174EB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142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21107-4A34-C746-97C4-A67EE9EF78AC}" type="datetimeFigureOut">
              <a:rPr lang="en-US" smtClean="0"/>
              <a:t>6/30/2017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BA7D4-32BF-F14B-A3E2-9C68174EB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706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21107-4A34-C746-97C4-A67EE9EF78AC}" type="datetimeFigureOut">
              <a:rPr lang="en-US" smtClean="0"/>
              <a:t>6/30/2017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BA7D4-32BF-F14B-A3E2-9C68174EB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848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21107-4A34-C746-97C4-A67EE9EF78AC}" type="datetimeFigureOut">
              <a:rPr lang="en-US" smtClean="0"/>
              <a:t>6/30/2017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BA7D4-32BF-F14B-A3E2-9C68174EB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514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21107-4A34-C746-97C4-A67EE9EF78AC}" type="datetimeFigureOut">
              <a:rPr lang="en-US" smtClean="0"/>
              <a:t>6/30/2017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BA7D4-32BF-F14B-A3E2-9C68174EB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085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21107-4A34-C746-97C4-A67EE9EF78AC}" type="datetimeFigureOut">
              <a:rPr lang="en-US" smtClean="0"/>
              <a:t>6/30/2017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BA7D4-32BF-F14B-A3E2-9C68174EB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975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21107-4A34-C746-97C4-A67EE9EF78AC}" type="datetimeFigureOut">
              <a:rPr lang="en-US" smtClean="0"/>
              <a:t>6/30/2017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BA7D4-32BF-F14B-A3E2-9C68174EB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150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21107-4A34-C746-97C4-A67EE9EF78AC}" type="datetimeFigureOut">
              <a:rPr lang="en-US" smtClean="0"/>
              <a:t>6/30/2017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BA7D4-32BF-F14B-A3E2-9C68174EB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48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21107-4A34-C746-97C4-A67EE9EF78AC}" type="datetimeFigureOut">
              <a:rPr lang="en-US" smtClean="0"/>
              <a:t>6/30/2017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BA7D4-32BF-F14B-A3E2-9C68174EB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703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121107-4A34-C746-97C4-A67EE9EF78AC}" type="datetimeFigureOut">
              <a:rPr lang="en-US" smtClean="0"/>
              <a:t>6/30/2017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BA7D4-32BF-F14B-A3E2-9C68174EB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313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partnershipforchildren.org.uk" TargetMode="External"/><Relationship Id="rId4" Type="http://schemas.openxmlformats.org/officeDocument/2006/relationships/hyperlink" Target="http://www.ncrn.u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"/>
          <p:cNvSpPr txBox="1">
            <a:spLocks noChangeArrowheads="1"/>
          </p:cNvSpPr>
          <p:nvPr/>
        </p:nvSpPr>
        <p:spPr bwMode="auto">
          <a:xfrm>
            <a:off x="1692275" y="1989138"/>
            <a:ext cx="6408738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74000"/>
              </a:lnSpc>
              <a:spcBef>
                <a:spcPts val="3750"/>
              </a:spcBef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6000">
                <a:solidFill>
                  <a:srgbClr val="FFFFFF"/>
                </a:solidFill>
                <a:latin typeface="Arial" charset="0"/>
                <a:cs typeface="Times New Roman" charset="0"/>
              </a:rPr>
              <a:t>Zippy’s Friends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260350"/>
            <a:ext cx="9142412" cy="576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1692275" y="620713"/>
            <a:ext cx="5903913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74000"/>
              </a:lnSpc>
              <a:spcBef>
                <a:spcPts val="3375"/>
              </a:spcBef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5400" b="1">
                <a:solidFill>
                  <a:srgbClr val="000000"/>
                </a:solidFill>
                <a:latin typeface="Arial" charset="0"/>
                <a:cs typeface="Times New Roman" charset="0"/>
              </a:rPr>
              <a:t>Zippy’s Friends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 descr="untitle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2143" y="274638"/>
            <a:ext cx="1970040" cy="1727817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944316" y="2690334"/>
            <a:ext cx="757081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•       </a:t>
            </a:r>
            <a:r>
              <a:rPr lang="en-US" dirty="0" smtClean="0"/>
              <a:t>   </a:t>
            </a:r>
            <a:r>
              <a:rPr lang="en-US" sz="2400" b="1" dirty="0" smtClean="0"/>
              <a:t>Mental </a:t>
            </a:r>
            <a:r>
              <a:rPr lang="en-US" sz="2400" b="1" dirty="0"/>
              <a:t>health promotion </a:t>
            </a:r>
            <a:r>
              <a:rPr lang="en-US" sz="2400" b="1" dirty="0" err="1" smtClean="0"/>
              <a:t>programme</a:t>
            </a:r>
            <a:endParaRPr lang="en-US" sz="2400" dirty="0"/>
          </a:p>
          <a:p>
            <a:r>
              <a:rPr lang="en-US" sz="2400" dirty="0"/>
              <a:t>•       </a:t>
            </a:r>
            <a:r>
              <a:rPr lang="en-US" sz="2400" b="1" dirty="0"/>
              <a:t>Whole class </a:t>
            </a:r>
            <a:r>
              <a:rPr lang="en-US" sz="2400" b="1" dirty="0" err="1" smtClean="0"/>
              <a:t>programme</a:t>
            </a:r>
            <a:endParaRPr lang="en-US" sz="2400" dirty="0"/>
          </a:p>
          <a:p>
            <a:r>
              <a:rPr lang="en-US" sz="2400" dirty="0"/>
              <a:t>•       </a:t>
            </a:r>
            <a:r>
              <a:rPr lang="en-US" sz="2400" b="1" dirty="0"/>
              <a:t>International </a:t>
            </a:r>
            <a:r>
              <a:rPr lang="en-US" sz="2400" b="1" dirty="0" err="1" smtClean="0"/>
              <a:t>programme</a:t>
            </a:r>
            <a:endParaRPr lang="en-US" sz="2400" dirty="0"/>
          </a:p>
          <a:p>
            <a:r>
              <a:rPr lang="en-US" sz="2400" dirty="0"/>
              <a:t>•       </a:t>
            </a:r>
            <a:r>
              <a:rPr lang="en-US" sz="2400" b="1" dirty="0"/>
              <a:t>Evidence-based </a:t>
            </a:r>
            <a:r>
              <a:rPr lang="en-US" sz="2400" b="1" dirty="0" err="1" smtClean="0"/>
              <a:t>programme</a:t>
            </a:r>
            <a:endParaRPr lang="en-US" sz="2400" dirty="0"/>
          </a:p>
          <a:p>
            <a:r>
              <a:rPr lang="en-US" sz="2400" dirty="0"/>
              <a:t>•       </a:t>
            </a:r>
            <a:r>
              <a:rPr lang="en-US" sz="2400" b="1" dirty="0"/>
              <a:t>Story-based </a:t>
            </a:r>
            <a:r>
              <a:rPr lang="en-US" sz="2400" b="1" dirty="0" err="1" smtClean="0"/>
              <a:t>programme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8117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title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498" y="4986293"/>
            <a:ext cx="1485900" cy="1476375"/>
          </a:xfrm>
          <a:prstGeom prst="rect">
            <a:avLst/>
          </a:prstGeom>
          <a:noFill/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77" y="4922935"/>
            <a:ext cx="1918970" cy="15379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928037" y="634925"/>
            <a:ext cx="7773362" cy="7940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err="1" smtClean="0">
                <a:solidFill>
                  <a:srgbClr val="000000"/>
                </a:solidFill>
                <a:latin typeface="Papyrus"/>
                <a:cs typeface="Papyrus"/>
              </a:rPr>
              <a:t>Northumbria</a:t>
            </a:r>
            <a:r>
              <a:rPr lang="en-US" sz="3200" b="1" i="1" dirty="0" smtClean="0">
                <a:solidFill>
                  <a:srgbClr val="000000"/>
                </a:solidFill>
                <a:latin typeface="Papyrus"/>
                <a:cs typeface="Papyrus"/>
              </a:rPr>
              <a:t> Conflict Resolution Network</a:t>
            </a:r>
          </a:p>
          <a:p>
            <a:pPr algn="ctr"/>
            <a:endParaRPr lang="en-US" sz="2000" b="1" i="1" dirty="0" smtClean="0">
              <a:solidFill>
                <a:srgbClr val="000000"/>
              </a:solidFill>
              <a:latin typeface="Papyrus"/>
              <a:cs typeface="Papyrus"/>
            </a:endParaRPr>
          </a:p>
          <a:p>
            <a:pPr algn="ctr"/>
            <a:r>
              <a:rPr lang="en-US" sz="2000" b="1" dirty="0" smtClean="0">
                <a:solidFill>
                  <a:srgbClr val="000000"/>
                </a:solidFill>
                <a:latin typeface="Papyrus"/>
                <a:cs typeface="Papyrus"/>
              </a:rPr>
              <a:t>Prevent, Reduce, Resolve Conflict</a:t>
            </a:r>
          </a:p>
          <a:p>
            <a:pPr algn="ctr"/>
            <a:endParaRPr lang="en-US" sz="2000" dirty="0">
              <a:solidFill>
                <a:srgbClr val="FF0000"/>
              </a:solidFill>
              <a:latin typeface="Papyrus"/>
              <a:cs typeface="Papyrus"/>
            </a:endParaRPr>
          </a:p>
          <a:p>
            <a:pPr algn="ctr"/>
            <a:r>
              <a:rPr lang="en-US" sz="2800" dirty="0" smtClean="0">
                <a:solidFill>
                  <a:srgbClr val="FF0000"/>
                </a:solidFill>
                <a:latin typeface="Papyrus"/>
                <a:cs typeface="Papyrus"/>
              </a:rPr>
              <a:t>A Quaker funded project in the North East</a:t>
            </a:r>
          </a:p>
          <a:p>
            <a:pPr algn="ctr"/>
            <a:endParaRPr lang="en-US" sz="2800" dirty="0">
              <a:solidFill>
                <a:srgbClr val="FF0000"/>
              </a:solidFill>
              <a:latin typeface="Papyrus"/>
              <a:cs typeface="Papyrus"/>
            </a:endParaRPr>
          </a:p>
          <a:p>
            <a:pPr algn="ctr"/>
            <a:r>
              <a:rPr lang="en-US" sz="2800" dirty="0" smtClean="0">
                <a:latin typeface="+mj-lt"/>
                <a:cs typeface="Papyrus"/>
                <a:hlinkClick r:id="rId4"/>
              </a:rPr>
              <a:t>www.ncrn.uk</a:t>
            </a:r>
            <a:endParaRPr lang="en-US" sz="2800" dirty="0" smtClean="0">
              <a:latin typeface="+mj-lt"/>
              <a:cs typeface="Papyrus"/>
            </a:endParaRPr>
          </a:p>
          <a:p>
            <a:pPr algn="ctr"/>
            <a:endParaRPr lang="en-US" sz="2800" dirty="0" smtClean="0">
              <a:latin typeface="+mj-lt"/>
              <a:cs typeface="Papyrus"/>
            </a:endParaRPr>
          </a:p>
          <a:p>
            <a:pPr algn="ctr"/>
            <a:endParaRPr lang="en-US" sz="2800" dirty="0" smtClean="0">
              <a:solidFill>
                <a:srgbClr val="000000"/>
              </a:solidFill>
              <a:cs typeface="Papyrus"/>
            </a:endParaRPr>
          </a:p>
          <a:p>
            <a:pPr algn="ctr"/>
            <a:endParaRPr lang="en-US" sz="2800" dirty="0" smtClean="0">
              <a:solidFill>
                <a:srgbClr val="000000"/>
              </a:solidFill>
              <a:cs typeface="Papyrus"/>
            </a:endParaRPr>
          </a:p>
          <a:p>
            <a:pPr algn="ctr"/>
            <a:endParaRPr lang="en-US" sz="2800" dirty="0">
              <a:solidFill>
                <a:srgbClr val="000000"/>
              </a:solidFill>
              <a:cs typeface="Papyrus"/>
            </a:endParaRPr>
          </a:p>
          <a:p>
            <a:pPr algn="ctr"/>
            <a:r>
              <a:rPr lang="en-US" sz="2800" dirty="0" err="1" smtClean="0">
                <a:solidFill>
                  <a:srgbClr val="000000"/>
                </a:solidFill>
                <a:cs typeface="Papyrus"/>
              </a:rPr>
              <a:t>keithhibbert</a:t>
            </a:r>
            <a:r>
              <a:rPr lang="en-US" sz="2800" dirty="0" err="1">
                <a:solidFill>
                  <a:srgbClr val="000000"/>
                </a:solidFill>
                <a:cs typeface="Papyrus"/>
              </a:rPr>
              <a:t>@blueyonder.co.uk</a:t>
            </a:r>
            <a:endParaRPr lang="en-US" sz="2800" dirty="0">
              <a:solidFill>
                <a:srgbClr val="000000"/>
              </a:solidFill>
              <a:cs typeface="Papyrus"/>
            </a:endParaRPr>
          </a:p>
          <a:p>
            <a:pPr algn="ctr"/>
            <a:endParaRPr lang="en-US" sz="2800" dirty="0" smtClean="0">
              <a:solidFill>
                <a:srgbClr val="FF0000"/>
              </a:solidFill>
              <a:latin typeface="Papyrus"/>
              <a:cs typeface="Papyrus"/>
            </a:endParaRPr>
          </a:p>
          <a:p>
            <a:pPr algn="ctr"/>
            <a:r>
              <a:rPr lang="en-US" dirty="0" smtClean="0">
                <a:solidFill>
                  <a:srgbClr val="0000FF"/>
                </a:solidFill>
                <a:latin typeface="Papyrus"/>
                <a:cs typeface="Papyrus"/>
                <a:hlinkClick r:id="rId5"/>
              </a:rPr>
              <a:t>www.partnershipforchildren.org.uk</a:t>
            </a:r>
            <a:endParaRPr lang="en-US" dirty="0" smtClean="0">
              <a:solidFill>
                <a:srgbClr val="0000FF"/>
              </a:solidFill>
              <a:latin typeface="Papyrus"/>
              <a:cs typeface="Papyrus"/>
            </a:endParaRPr>
          </a:p>
          <a:p>
            <a:pPr algn="ctr"/>
            <a:endParaRPr lang="en-US" dirty="0">
              <a:solidFill>
                <a:srgbClr val="0000FF"/>
              </a:solidFill>
              <a:latin typeface="Papyrus"/>
              <a:cs typeface="Papyrus"/>
            </a:endParaRPr>
          </a:p>
          <a:p>
            <a:pPr algn="ctr"/>
            <a:endParaRPr lang="en-US" dirty="0" smtClean="0">
              <a:solidFill>
                <a:srgbClr val="0000FF"/>
              </a:solidFill>
              <a:latin typeface="Papyrus"/>
              <a:cs typeface="Papyrus"/>
            </a:endParaRPr>
          </a:p>
          <a:p>
            <a:pPr algn="ctr"/>
            <a:endParaRPr lang="en-US" dirty="0">
              <a:solidFill>
                <a:srgbClr val="0000FF"/>
              </a:solidFill>
              <a:latin typeface="Papyrus"/>
              <a:cs typeface="Papyrus"/>
            </a:endParaRPr>
          </a:p>
          <a:p>
            <a:pPr algn="ctr"/>
            <a:endParaRPr lang="en-US" dirty="0" smtClean="0">
              <a:solidFill>
                <a:srgbClr val="0000FF"/>
              </a:solidFill>
              <a:latin typeface="Papyrus"/>
              <a:cs typeface="Papyrus"/>
            </a:endParaRPr>
          </a:p>
          <a:p>
            <a:pPr algn="ctr"/>
            <a:endParaRPr lang="en-US" sz="2000" dirty="0">
              <a:solidFill>
                <a:srgbClr val="0000FF"/>
              </a:solidFill>
              <a:latin typeface="Papyrus"/>
              <a:cs typeface="Papyrus"/>
            </a:endParaRPr>
          </a:p>
          <a:p>
            <a:pPr algn="ctr"/>
            <a:endParaRPr lang="en-US" sz="2000" i="1" dirty="0" smtClean="0">
              <a:solidFill>
                <a:srgbClr val="0000FF"/>
              </a:solidFill>
              <a:latin typeface="Papyrus"/>
              <a:cs typeface="Papyrus"/>
            </a:endParaRPr>
          </a:p>
          <a:p>
            <a:pPr algn="ctr"/>
            <a:endParaRPr lang="en-US" i="1" dirty="0">
              <a:solidFill>
                <a:srgbClr val="0000FF"/>
              </a:solidFill>
              <a:latin typeface="Papyrus"/>
              <a:cs typeface="Papyrus"/>
            </a:endParaRPr>
          </a:p>
        </p:txBody>
      </p:sp>
    </p:spTree>
    <p:extLst>
      <p:ext uri="{BB962C8B-B14F-4D97-AF65-F5344CB8AC3E}">
        <p14:creationId xmlns:p14="http://schemas.microsoft.com/office/powerpoint/2010/main" val="28719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27</Words>
  <Application>Microsoft Office PowerPoint</Application>
  <PresentationFormat>On-screen Show (4:3)</PresentationFormat>
  <Paragraphs>27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ＭＳ Ｐゴシック</vt:lpstr>
      <vt:lpstr>Arial</vt:lpstr>
      <vt:lpstr>Calibri</vt:lpstr>
      <vt:lpstr>Papyrus</vt:lpstr>
      <vt:lpstr>Times New Roman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Keith Hibbert</dc:creator>
  <cp:lastModifiedBy>Susie Taylor</cp:lastModifiedBy>
  <cp:revision>6</cp:revision>
  <cp:lastPrinted>2017-06-30T10:40:50Z</cp:lastPrinted>
  <dcterms:created xsi:type="dcterms:W3CDTF">2017-06-29T11:51:32Z</dcterms:created>
  <dcterms:modified xsi:type="dcterms:W3CDTF">2017-06-30T10:41:19Z</dcterms:modified>
</cp:coreProperties>
</file>