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8" r:id="rId4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5BC90-1091-4E8A-83B0-EC362523F9E3}" type="datetimeFigureOut">
              <a:rPr lang="en-GB" smtClean="0"/>
              <a:t>29/06/2017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F5DF6-3D26-45C7-827E-3D538DA64A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027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Bin, bag, bring  - examples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2B741-DCDE-46E4-B78F-6F2BDF76B89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923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4A5906-5966-43F8-A7C2-B6C8D45160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323D8C4-F13D-4684-A1F3-D2E2C494D9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2DD48B-6F9E-42D6-A85A-7202FCFAB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B19E-EA7B-4D04-99D4-14B22613ED8A}" type="datetimeFigureOut">
              <a:rPr lang="en-GB" smtClean="0"/>
              <a:t>29/06/2017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0EC36A-3529-43FF-BBE4-76169BB48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3439A6-C1DF-496B-8469-240548103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293EF-8E11-4F26-9B59-285892B908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764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1FCD04-0586-44A0-BB8F-F825AE304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D0F444A-C28A-4F50-98DC-708A68CB5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E5FA716-79CA-426B-9702-CA50F9D9E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B19E-EA7B-4D04-99D4-14B22613ED8A}" type="datetimeFigureOut">
              <a:rPr lang="en-GB" smtClean="0"/>
              <a:t>29/06/2017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9130F9-B378-4FC7-A4C8-484670AB6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5BDF83-4EDD-462E-ABC2-678A93B9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293EF-8E11-4F26-9B59-285892B908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83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FC735E6-C55A-4071-A504-B51F8C45A2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E913055-1C22-4C56-8C08-58C40BCAA2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100A6DC-EF6D-404D-8343-F9A64E84D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B19E-EA7B-4D04-99D4-14B22613ED8A}" type="datetimeFigureOut">
              <a:rPr lang="en-GB" smtClean="0"/>
              <a:t>29/06/2017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B11E834-AF91-4160-835F-FA5246931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71BE2A-DF63-4F3F-BFD7-576987FF1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293EF-8E11-4F26-9B59-285892B908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02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F610C6-C734-4B2B-9678-B9FC6EDAF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4B4769-AC52-496D-97A5-2521B551C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1F3301-3378-42D0-B0F7-45F992071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B19E-EA7B-4D04-99D4-14B22613ED8A}" type="datetimeFigureOut">
              <a:rPr lang="en-GB" smtClean="0"/>
              <a:t>29/06/2017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C165C8-FC6D-4B86-B212-8A5558B4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006364-1239-47A7-B63A-F78164394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293EF-8E11-4F26-9B59-285892B908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43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26342A-601A-4856-91CE-E2633F6F1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A8ACD2C-8274-4BE3-AA22-A74CEE1D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D0FBAF5-CC51-4EBB-ABEE-6868A22F5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B19E-EA7B-4D04-99D4-14B22613ED8A}" type="datetimeFigureOut">
              <a:rPr lang="en-GB" smtClean="0"/>
              <a:t>29/06/2017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97EC3FB-3E40-4BDB-B4B4-6B9959BE3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D2F175-6979-407B-89EB-E29DBA5C2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293EF-8E11-4F26-9B59-285892B908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808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D21E92-6334-42A7-B39D-24FBEC5FF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799274-9B9E-44B4-BCE2-28BDFD43DF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E5082B8-08AE-4CA8-B8A1-F30C90D20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232CFD6-D7CC-482B-A8A3-9E9E591F7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B19E-EA7B-4D04-99D4-14B22613ED8A}" type="datetimeFigureOut">
              <a:rPr lang="en-GB" smtClean="0"/>
              <a:t>29/06/2017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EB92A8E-2851-450D-9C29-6C63DCA9F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5870B1-8A03-4346-8AA3-174B8771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293EF-8E11-4F26-9B59-285892B908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13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A16836-DCE5-49E6-B82B-BF52E3010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E5E0F7-B5D1-4BFF-85CC-3CD2125D1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9F596E3-6836-412B-90CC-DD782BE0F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E0DC79D-59AE-423C-B286-4A47549C8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D37FC2D-C9A7-4BE6-9C38-70FDB38D6C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E673342-AD48-495C-9BB4-F45872E2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B19E-EA7B-4D04-99D4-14B22613ED8A}" type="datetimeFigureOut">
              <a:rPr lang="en-GB" smtClean="0"/>
              <a:t>29/06/2017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24638AC-10C1-443E-B0C0-7B7A36341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62FE945-2775-4BB2-AC0B-BCCE7FFE1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293EF-8E11-4F26-9B59-285892B908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881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3195B7-6689-4DBE-8821-38FCF4E1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166CDED-D011-4955-8CA7-D5ACA8456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B19E-EA7B-4D04-99D4-14B22613ED8A}" type="datetimeFigureOut">
              <a:rPr lang="en-GB" smtClean="0"/>
              <a:t>29/06/2017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4DC0E42-B6EF-4850-B64A-D7B57219B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F9462C4-6E33-4C6C-8736-9172282E7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293EF-8E11-4F26-9B59-285892B908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66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4554A63-80D8-4903-828E-727F855B5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B19E-EA7B-4D04-99D4-14B22613ED8A}" type="datetimeFigureOut">
              <a:rPr lang="en-GB" smtClean="0"/>
              <a:t>29/06/2017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0CE5B31-49B9-4AA8-BB70-FDC35B6A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D1995A-DE13-4B08-8596-90209CF79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293EF-8E11-4F26-9B59-285892B908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324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6435D9-CDCD-457A-9DBC-6CE99972A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0DFD02-94B6-48B5-B591-472F891B0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4312A80-4F0C-42BF-99C9-1A68E4BCD3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2CB73C2-FB47-4145-83C0-BD3AD5DB8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B19E-EA7B-4D04-99D4-14B22613ED8A}" type="datetimeFigureOut">
              <a:rPr lang="en-GB" smtClean="0"/>
              <a:t>29/06/2017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5234F7-A1E0-4533-9E4E-E7F632B6C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D6C20B2-3945-44DE-9FA9-29DA615E2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293EF-8E11-4F26-9B59-285892B908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243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3E4817-B6C6-4B84-9E00-288C5B141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A485469-6429-4CB1-935B-4548C073D7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324EF8F-C8BB-415E-98E3-825624EC3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2A33EA0-4142-41D9-B9E2-FA2296192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8B19E-EA7B-4D04-99D4-14B22613ED8A}" type="datetimeFigureOut">
              <a:rPr lang="en-GB" smtClean="0"/>
              <a:t>29/06/2017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5C389D4-5ADD-4D48-A4B3-2CB9580F3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C68003-8C37-423C-9CE4-AAD5056A7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293EF-8E11-4F26-9B59-285892B908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19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97C0215-6545-49CD-A8EE-32E05BA86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0C41C74-8A59-4463-934B-981773344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B0447C-5741-4366-A769-D39B03A0A4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8B19E-EA7B-4D04-99D4-14B22613ED8A}" type="datetimeFigureOut">
              <a:rPr lang="en-GB" smtClean="0"/>
              <a:t>29/06/2017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6E049B-CB3B-4C19-90C6-6F67ECAC23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9984DA7-98C8-400A-8BD0-83D0C2D44C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293EF-8E11-4F26-9B59-285892B908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05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indoor, sitting, floor, next&#10;&#10;Description generated with very high confidence">
            <a:extLst>
              <a:ext uri="{FF2B5EF4-FFF2-40B4-BE49-F238E27FC236}">
                <a16:creationId xmlns:a16="http://schemas.microsoft.com/office/drawing/2014/main" xmlns="" id="{B6687F84-9F2F-4355-A2FA-4868EEED6E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593745"/>
            <a:ext cx="3425609" cy="3425609"/>
          </a:xfrm>
          <a:prstGeom prst="rect">
            <a:avLst/>
          </a:prstGeom>
        </p:spPr>
      </p:pic>
      <p:pic>
        <p:nvPicPr>
          <p:cNvPr id="7" name="Picture 6" descr="A piece of luggage&#10;&#10;Description generated with very high confidence">
            <a:extLst>
              <a:ext uri="{FF2B5EF4-FFF2-40B4-BE49-F238E27FC236}">
                <a16:creationId xmlns:a16="http://schemas.microsoft.com/office/drawing/2014/main" xmlns="" id="{80908A30-CC35-4703-AC82-40DCE499C2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729" y="688596"/>
            <a:ext cx="3433324" cy="32359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116B97D-0919-486C-A553-7328B8D9B88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49725" y="616905"/>
            <a:ext cx="3423916" cy="34024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02266F-1254-407B-8AAA-0AD663AAEF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38" y="4756638"/>
            <a:ext cx="11139854" cy="930447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GB" sz="3800">
                <a:solidFill>
                  <a:schemeClr val="bg1"/>
                </a:solidFill>
              </a:rPr>
              <a:t>Mental Health in Schools Conference Wed 5</a:t>
            </a:r>
            <a:r>
              <a:rPr lang="en-GB" sz="3800" baseline="30000">
                <a:solidFill>
                  <a:schemeClr val="bg1"/>
                </a:solidFill>
              </a:rPr>
              <a:t>th</a:t>
            </a:r>
            <a:r>
              <a:rPr lang="en-GB" sz="3800">
                <a:solidFill>
                  <a:schemeClr val="bg1"/>
                </a:solidFill>
              </a:rPr>
              <a:t> July 2017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E3528AF-E92D-4D7C-A939-C18CB16EF3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9362" y="5815698"/>
            <a:ext cx="9144000" cy="420001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n-GB" sz="500" dirty="0">
                <a:solidFill>
                  <a:schemeClr val="accent1"/>
                </a:solidFill>
              </a:rPr>
              <a:t>Bin </a:t>
            </a:r>
          </a:p>
          <a:p>
            <a:pPr marL="342900" indent="-34290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n-GB" sz="500" dirty="0">
                <a:solidFill>
                  <a:schemeClr val="accent1"/>
                </a:solidFill>
              </a:rPr>
              <a:t>Bag</a:t>
            </a:r>
          </a:p>
          <a:p>
            <a:pPr marL="342900" indent="-34290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n-GB" sz="500" dirty="0">
                <a:solidFill>
                  <a:schemeClr val="accent1"/>
                </a:solidFill>
              </a:rPr>
              <a:t>Bring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0DA2A1E-5875-45BA-B1C8-183363CC0D02}"/>
              </a:ext>
            </a:extLst>
          </p:cNvPr>
          <p:cNvSpPr txBox="1"/>
          <p:nvPr/>
        </p:nvSpPr>
        <p:spPr>
          <a:xfrm>
            <a:off x="1048578" y="4333461"/>
            <a:ext cx="2206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Bin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D744A4A-7F49-4F83-B84D-691598646FD5}"/>
              </a:ext>
            </a:extLst>
          </p:cNvPr>
          <p:cNvSpPr txBox="1"/>
          <p:nvPr/>
        </p:nvSpPr>
        <p:spPr>
          <a:xfrm>
            <a:off x="5218043" y="4601817"/>
            <a:ext cx="2156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Bag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0CB8F52-4757-46FC-B694-70140FBC416C}"/>
              </a:ext>
            </a:extLst>
          </p:cNvPr>
          <p:cNvSpPr txBox="1"/>
          <p:nvPr/>
        </p:nvSpPr>
        <p:spPr>
          <a:xfrm>
            <a:off x="9094304" y="4702793"/>
            <a:ext cx="1958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Bring</a:t>
            </a:r>
          </a:p>
        </p:txBody>
      </p:sp>
    </p:spTree>
    <p:extLst>
      <p:ext uri="{BB962C8B-B14F-4D97-AF65-F5344CB8AC3E}">
        <p14:creationId xmlns:p14="http://schemas.microsoft.com/office/powerpoint/2010/main" val="3780098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865D308-71E5-4EE6-B83C-0286B62BAC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2" r="5820" b="-1"/>
          <a:stretch/>
        </p:blipFill>
        <p:spPr>
          <a:xfrm>
            <a:off x="4689856" y="616914"/>
            <a:ext cx="6638544" cy="6027725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7AC45B-6C1E-43CD-93D1-BF40848CE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51467" cy="1676603"/>
          </a:xfrm>
        </p:spPr>
        <p:txBody>
          <a:bodyPr>
            <a:normAutofit/>
          </a:bodyPr>
          <a:lstStyle/>
          <a:p>
            <a:r>
              <a:rPr lang="en-GB" dirty="0"/>
              <a:t>Mental Health in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DEAFDE-6B9A-4174-884A-86F6AF158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651466" cy="3785419"/>
          </a:xfrm>
        </p:spPr>
        <p:txBody>
          <a:bodyPr>
            <a:normAutofit/>
          </a:bodyPr>
          <a:lstStyle/>
          <a:p>
            <a:r>
              <a:rPr lang="en-GB" sz="2400" dirty="0"/>
              <a:t>National agenda – listening ear of the DFE</a:t>
            </a:r>
          </a:p>
          <a:p>
            <a:r>
              <a:rPr lang="en-GB" sz="2400" dirty="0"/>
              <a:t>Local Agenda – local knowledge</a:t>
            </a:r>
          </a:p>
          <a:p>
            <a:r>
              <a:rPr lang="en-GB" sz="2400" dirty="0"/>
              <a:t>Strategies to take back to school</a:t>
            </a:r>
          </a:p>
          <a:p>
            <a:r>
              <a:rPr lang="en-GB" sz="2400" dirty="0"/>
              <a:t>Psychotherapists, experts in mental health one to one</a:t>
            </a:r>
          </a:p>
        </p:txBody>
      </p:sp>
    </p:spTree>
    <p:extLst>
      <p:ext uri="{BB962C8B-B14F-4D97-AF65-F5344CB8AC3E}">
        <p14:creationId xmlns:p14="http://schemas.microsoft.com/office/powerpoint/2010/main" val="4060914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5EA8FCD-81AD-4CCD-82EE-53B8B51A7B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79" b="-3"/>
          <a:stretch/>
        </p:blipFill>
        <p:spPr>
          <a:xfrm>
            <a:off x="6090613" y="640082"/>
            <a:ext cx="5461724" cy="5577837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75FA4C-02CE-436A-B1CA-4B2F3B650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5589311" cy="1676603"/>
          </a:xfrm>
        </p:spPr>
        <p:txBody>
          <a:bodyPr>
            <a:normAutofit/>
          </a:bodyPr>
          <a:lstStyle/>
          <a:p>
            <a:r>
              <a:rPr lang="en-GB" dirty="0"/>
              <a:t>Welcome Claire Wong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B6E145-4CD1-49EB-9F04-4FD9B4854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5127029" cy="3785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4400" dirty="0"/>
              <a:t>Minds Ahead</a:t>
            </a:r>
          </a:p>
          <a:p>
            <a:pPr marL="0" indent="0">
              <a:buNone/>
            </a:pPr>
            <a:r>
              <a:rPr lang="en-GB" sz="4400" dirty="0"/>
              <a:t>Carnegie Centre of Excellence for Mental Health in Schools</a:t>
            </a:r>
          </a:p>
          <a:p>
            <a:pPr marL="0" indent="0">
              <a:buNone/>
            </a:pPr>
            <a:r>
              <a:rPr lang="en-GB" sz="4400" dirty="0"/>
              <a:t>Leeds Beckett University</a:t>
            </a:r>
          </a:p>
        </p:txBody>
      </p:sp>
    </p:spTree>
    <p:extLst>
      <p:ext uri="{BB962C8B-B14F-4D97-AF65-F5344CB8AC3E}">
        <p14:creationId xmlns:p14="http://schemas.microsoft.com/office/powerpoint/2010/main" val="1904199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72</Words>
  <Application>Microsoft Office PowerPoint</Application>
  <PresentationFormat>Widescreen</PresentationFormat>
  <Paragraphs>18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Mental Health in Schools Conference Wed 5th July 2017</vt:lpstr>
      <vt:lpstr>Mental Health in Schools</vt:lpstr>
      <vt:lpstr>Welcome Claire Wong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hedworth</dc:creator>
  <cp:lastModifiedBy>Susie Taylor</cp:lastModifiedBy>
  <cp:revision>4</cp:revision>
  <cp:lastPrinted>2017-06-29T08:41:54Z</cp:lastPrinted>
  <dcterms:created xsi:type="dcterms:W3CDTF">2017-06-27T18:05:39Z</dcterms:created>
  <dcterms:modified xsi:type="dcterms:W3CDTF">2017-06-29T08:42:41Z</dcterms:modified>
</cp:coreProperties>
</file>