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4"/>
  </p:notesMasterIdLst>
  <p:handoutMasterIdLst>
    <p:handoutMasterId r:id="rId5"/>
  </p:handoutMasterIdLst>
  <p:sldIdLst>
    <p:sldId id="265" r:id="rId3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48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24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7" cy="498215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3" y="0"/>
            <a:ext cx="2946347" cy="498215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>
              <a:defRPr sz="1200"/>
            </a:lvl1pPr>
          </a:lstStyle>
          <a:p>
            <a:fld id="{41658A34-83F4-4B2E-BC5A-DE51EE8822F9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1600"/>
            <a:ext cx="2946347" cy="498214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3" y="9431600"/>
            <a:ext cx="2946347" cy="498214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r">
              <a:defRPr sz="1200"/>
            </a:lvl1pPr>
          </a:lstStyle>
          <a:p>
            <a:fld id="{B78FE58C-C1A6-4C4C-90C2-B7F5B0504B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7" cy="498215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3" y="0"/>
            <a:ext cx="2946347" cy="498215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>
              <a:defRPr sz="1200"/>
            </a:lvl1pPr>
          </a:lstStyle>
          <a:p>
            <a:fld id="{7F2E1917-0BAF-4687-978A-82FFF05559C3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8" tIns="45729" rIns="91458" bIns="457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58" tIns="45729" rIns="91458" bIns="4572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1600"/>
            <a:ext cx="2946347" cy="498214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3" y="9431600"/>
            <a:ext cx="2946347" cy="498214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r">
              <a:defRPr sz="1200"/>
            </a:lvl1pPr>
          </a:lstStyle>
          <a:p>
            <a:fld id="{810E1E9A-E921-4174-A0FC-51868D7AC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70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8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3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9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68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6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1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AB7D7-3608-4730-B2E2-670834DF882C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35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AB7D7-3608-4730-B2E2-670834DF882C}" type="datetimeFigureOut">
              <a:rPr lang="en-US" smtClean="0"/>
              <a:pPr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7BAC7-FE87-40F6-AA24-4F4685D1B0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6913" y="2358322"/>
            <a:ext cx="9144000" cy="997395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3039"/>
            <a:ext cx="10806087" cy="1334395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Mental Health in Schools Conference</a:t>
            </a:r>
            <a:endParaRPr lang="en-US" sz="4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74" y="5957621"/>
            <a:ext cx="2663851" cy="6593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0116" y="5836392"/>
            <a:ext cx="637504" cy="901760"/>
          </a:xfrm>
          <a:prstGeom prst="rect">
            <a:avLst/>
          </a:prstGeom>
          <a:ln w="6350"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9174389" y="6110300"/>
            <a:ext cx="2295727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r"/>
            <a:r>
              <a:rPr lang="en-GB" sz="17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Diocese of Newcastle</a:t>
            </a:r>
            <a:endParaRPr lang="en-GB" sz="17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444059"/>
            <a:ext cx="10602685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32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Wednesday 5</a:t>
            </a:r>
            <a:r>
              <a:rPr lang="en-GB" sz="3200" baseline="30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32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July 2017 – Marriot Hotel Metro Centre</a:t>
            </a:r>
            <a:endParaRPr lang="en-GB" sz="3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0229" y="3779506"/>
            <a:ext cx="10729887" cy="1754326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5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Paul </a:t>
            </a:r>
            <a:r>
              <a:rPr lang="en-US" sz="5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Rickeard	</a:t>
            </a:r>
          </a:p>
          <a:p>
            <a:pPr algn="ctr"/>
            <a:r>
              <a:rPr lang="en-US" sz="5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Diocesan Director </a:t>
            </a:r>
            <a:r>
              <a:rPr lang="en-US" sz="5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5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  <a:endParaRPr lang="en-US" sz="5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07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oud skipper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Cloud skipper design template" id="{30DBBF30-EDA2-4408-9702-3B0A8AED6F12}" vid="{0F128B79-39D4-4007-9EC6-E245A2CC91E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A1AFEDE-5CAF-4D05-AC35-0F55C5366E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Cloud skipper design slides</Template>
  <TotalTime>0</TotalTime>
  <Words>21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Cloud skipper design template</vt:lpstr>
      <vt:lpstr>Mental Health in Schools Conference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2016-04-15T11:19:30Z</dcterms:created>
  <dcterms:modified xsi:type="dcterms:W3CDTF">2017-06-29T09:12:33Z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TC034605089991</vt:lpwstr>
  </property>
</Properties>
</file>